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DC7D857-49F5-40F4-9DA0-1D3655271D3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361B690-6895-42C3-9B17-42E982EABC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Active </a:t>
            </a:r>
            <a:r>
              <a:rPr lang="en-US" sz="6600" dirty="0" smtClean="0"/>
              <a:t>Citizenship Project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6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2-3, you are going to define and research active citizenship and its representation in Canada.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With this research you will create a presentation of some kind to be shared 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working definition for “Active Citizenship.”</a:t>
            </a:r>
          </a:p>
          <a:p>
            <a:r>
              <a:rPr lang="en-US" dirty="0" smtClean="0"/>
              <a:t>Choose a person who best exemplifies (shows) this definition.  </a:t>
            </a:r>
          </a:p>
          <a:p>
            <a:r>
              <a:rPr lang="en-US" dirty="0" smtClean="0"/>
              <a:t>Create a plan for how you are going to be an active citizen.</a:t>
            </a:r>
          </a:p>
          <a:p>
            <a:r>
              <a:rPr lang="en-US" dirty="0" smtClean="0"/>
              <a:t>Create a presentation about them.  The presentation should be 8-10 minutes long.</a:t>
            </a:r>
          </a:p>
        </p:txBody>
      </p:sp>
    </p:spTree>
    <p:extLst>
      <p:ext uri="{BB962C8B-B14F-4D97-AF65-F5344CB8AC3E}">
        <p14:creationId xmlns:p14="http://schemas.microsoft.com/office/powerpoint/2010/main" val="285005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your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citizen must be Canadian.</a:t>
            </a:r>
          </a:p>
          <a:p>
            <a:r>
              <a:rPr lang="en-US" dirty="0" smtClean="0"/>
              <a:t>Answer the following questions:</a:t>
            </a:r>
          </a:p>
          <a:p>
            <a:pPr lvl="1"/>
            <a:r>
              <a:rPr lang="en-US" dirty="0" smtClean="0"/>
              <a:t>WHO are they? (Full name)</a:t>
            </a:r>
          </a:p>
          <a:p>
            <a:pPr lvl="1"/>
            <a:r>
              <a:rPr lang="en-US" dirty="0" smtClean="0"/>
              <a:t>WHAT makes them an active citizenship</a:t>
            </a:r>
          </a:p>
          <a:p>
            <a:pPr lvl="1"/>
            <a:r>
              <a:rPr lang="en-US" dirty="0" smtClean="0"/>
              <a:t>WHEN (timeline of their life and their actions)</a:t>
            </a:r>
          </a:p>
          <a:p>
            <a:pPr lvl="1"/>
            <a:r>
              <a:rPr lang="en-US" dirty="0" smtClean="0"/>
              <a:t>WHY did you choose this citizen?</a:t>
            </a:r>
          </a:p>
          <a:p>
            <a:pPr lvl="1"/>
            <a:r>
              <a:rPr lang="en-US" dirty="0" smtClean="0"/>
              <a:t>HOW are you going to use their actions as inspiration for your own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9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your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bullet points on the PowerPoint/</a:t>
            </a:r>
            <a:r>
              <a:rPr lang="en-US" dirty="0" err="1" smtClean="0"/>
              <a:t>prezi</a:t>
            </a:r>
            <a:r>
              <a:rPr lang="en-US" dirty="0" smtClean="0"/>
              <a:t>/poster board, etc.</a:t>
            </a:r>
          </a:p>
          <a:p>
            <a:endParaRPr lang="en-US" dirty="0"/>
          </a:p>
          <a:p>
            <a:r>
              <a:rPr lang="en-US" dirty="0" smtClean="0"/>
              <a:t>Don’t just read off your notes though! You should make sure that you are effectively presenting and not just reading off a piece of paper.</a:t>
            </a:r>
          </a:p>
          <a:p>
            <a:endParaRPr lang="en-US" dirty="0"/>
          </a:p>
          <a:p>
            <a:r>
              <a:rPr lang="en-US" dirty="0" smtClean="0"/>
              <a:t>Have fun with </a:t>
            </a:r>
            <a:r>
              <a:rPr lang="en-US" smtClean="0"/>
              <a:t>this!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18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85</TotalTime>
  <Words>204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Active Citizenship Project</vt:lpstr>
      <vt:lpstr>What is the plan?</vt:lpstr>
      <vt:lpstr>What are you doing?</vt:lpstr>
      <vt:lpstr>Choosing your Citizen</vt:lpstr>
      <vt:lpstr>Presenting your citizen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Citizenship Project</dc:title>
  <dc:creator>Caroline</dc:creator>
  <cp:lastModifiedBy>Caroline</cp:lastModifiedBy>
  <cp:revision>7</cp:revision>
  <dcterms:created xsi:type="dcterms:W3CDTF">2016-09-05T15:12:51Z</dcterms:created>
  <dcterms:modified xsi:type="dcterms:W3CDTF">2016-09-05T16:37:52Z</dcterms:modified>
</cp:coreProperties>
</file>