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CAE6-E678-4941-94E5-6B82C31915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2C5EF6-5F48-1343-BBDC-83C0EDC12C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CAE6-E678-4941-94E5-6B82C31915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5EF6-5F48-1343-BBDC-83C0EDC12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CAE6-E678-4941-94E5-6B82C31915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5EF6-5F48-1343-BBDC-83C0EDC12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CAE6-E678-4941-94E5-6B82C31915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2C5EF6-5F48-1343-BBDC-83C0EDC12CB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CAE6-E678-4941-94E5-6B82C31915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2C5EF6-5F48-1343-BBDC-83C0EDC12C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CAE6-E678-4941-94E5-6B82C31915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2C5EF6-5F48-1343-BBDC-83C0EDC12C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CAE6-E678-4941-94E5-6B82C31915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2C5EF6-5F48-1343-BBDC-83C0EDC12CB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CAE6-E678-4941-94E5-6B82C31915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2C5EF6-5F48-1343-BBDC-83C0EDC12C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CAE6-E678-4941-94E5-6B82C31915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2C5EF6-5F48-1343-BBDC-83C0EDC12C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CAE6-E678-4941-94E5-6B82C31915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2C5EF6-5F48-1343-BBDC-83C0EDC12C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CAE6-E678-4941-94E5-6B82C31915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2C5EF6-5F48-1343-BBDC-83C0EDC12CB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B9ECAE6-E678-4941-94E5-6B82C31915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D2C5EF6-5F48-1343-BBDC-83C0EDC12CB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Author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7 LA</a:t>
            </a:r>
          </a:p>
        </p:txBody>
      </p:sp>
    </p:spTree>
    <p:extLst>
      <p:ext uri="{BB962C8B-B14F-4D97-AF65-F5344CB8AC3E}">
        <p14:creationId xmlns:p14="http://schemas.microsoft.com/office/powerpoint/2010/main" val="340683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includes 5 questions for each group member to answer personally and individually after the presentation.</a:t>
            </a:r>
          </a:p>
          <a:p>
            <a:r>
              <a:rPr lang="en-US" dirty="0" smtClean="0"/>
              <a:t>Please provide an in-depth response to the questions based on the information you gathered </a:t>
            </a:r>
          </a:p>
          <a:p>
            <a:r>
              <a:rPr lang="en-US" dirty="0" smtClean="0"/>
              <a:t>You will also fill out a self-evaluation on how you contributed to the project.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Debrief- Day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0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 about to do? </a:t>
            </a:r>
          </a:p>
          <a:p>
            <a:r>
              <a:rPr lang="en-US" dirty="0" smtClean="0"/>
              <a:t>Make some kind of presentation that teaches you about a author and helps you to learn to better understand and appreciate literature.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4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where you will do some research to figure out how you are going to do this project</a:t>
            </a:r>
          </a:p>
          <a:p>
            <a:r>
              <a:rPr lang="en-US" dirty="0" smtClean="0"/>
              <a:t>Please perform extensive research in order to make an informed decision on which author you choose to study</a:t>
            </a:r>
          </a:p>
          <a:p>
            <a:r>
              <a:rPr lang="en-US" dirty="0" smtClean="0"/>
              <a:t>Please provide a list of websites you used to search for information </a:t>
            </a:r>
          </a:p>
          <a:p>
            <a:r>
              <a:rPr lang="en-US" dirty="0" smtClean="0"/>
              <a:t>Half a class to complete this (20 min)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Discover- Day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1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Narrow it down to 1 author using whoever you find most interesting (refer to the list we give you).</a:t>
            </a:r>
          </a:p>
          <a:p>
            <a:r>
              <a:rPr lang="en-US" dirty="0" smtClean="0"/>
              <a:t>Discover 2-3 Books they wrote</a:t>
            </a:r>
          </a:p>
          <a:p>
            <a:r>
              <a:rPr lang="en-US" dirty="0" smtClean="0"/>
              <a:t>Go to school library or public library</a:t>
            </a:r>
          </a:p>
          <a:p>
            <a:r>
              <a:rPr lang="en-US" dirty="0" smtClean="0"/>
              <a:t>Find the author’s website and read some background information on them.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Author- Day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6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clear idea on the kind of presentation you want to do (you can use this PowerPoint option, </a:t>
            </a:r>
            <a:r>
              <a:rPr lang="en-US" dirty="0" err="1" smtClean="0"/>
              <a:t>Prezi</a:t>
            </a:r>
            <a:r>
              <a:rPr lang="en-US" dirty="0" smtClean="0"/>
              <a:t>, Poster, etc.)</a:t>
            </a:r>
          </a:p>
          <a:p>
            <a:r>
              <a:rPr lang="en-US" dirty="0" smtClean="0"/>
              <a:t>Presentations should be about </a:t>
            </a:r>
            <a:r>
              <a:rPr lang="en-US" dirty="0"/>
              <a:t>8</a:t>
            </a:r>
            <a:r>
              <a:rPr lang="en-US" dirty="0" smtClean="0"/>
              <a:t> minutes long and include all group members.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Dream- Day 2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15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your </a:t>
            </a:r>
            <a:r>
              <a:rPr lang="en-US" b="1" dirty="0" smtClean="0"/>
              <a:t>NOTES PAGE </a:t>
            </a:r>
            <a:r>
              <a:rPr lang="en-US" dirty="0" smtClean="0"/>
              <a:t>providing a comprehensive summary that includes the important information listed below:</a:t>
            </a:r>
          </a:p>
          <a:p>
            <a:r>
              <a:rPr lang="en-US" dirty="0" smtClean="0"/>
              <a:t>Use the research you did to make sure you answer these questions and go beyond these main points for full marks!</a:t>
            </a:r>
          </a:p>
          <a:p>
            <a:r>
              <a:rPr lang="en-US" dirty="0" smtClean="0"/>
              <a:t>Who  (Full Name) </a:t>
            </a:r>
          </a:p>
          <a:p>
            <a:r>
              <a:rPr lang="en-US" dirty="0" smtClean="0"/>
              <a:t>What (What type of author are they?) </a:t>
            </a:r>
          </a:p>
          <a:p>
            <a:r>
              <a:rPr lang="en-US" dirty="0" smtClean="0"/>
              <a:t>Where (Where were they born? Raised?) </a:t>
            </a:r>
          </a:p>
          <a:p>
            <a:r>
              <a:rPr lang="en-US" dirty="0" smtClean="0"/>
              <a:t>When (When were they born? Start to write?)</a:t>
            </a:r>
          </a:p>
          <a:p>
            <a:r>
              <a:rPr lang="en-US" dirty="0" smtClean="0"/>
              <a:t>Why (Why did they start writing and why are their books famous?) </a:t>
            </a:r>
          </a:p>
          <a:p>
            <a:r>
              <a:rPr lang="en-US" dirty="0" smtClean="0"/>
              <a:t>How (How did they become inspired to write?)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Design- Day 2 and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0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your </a:t>
            </a:r>
            <a:r>
              <a:rPr lang="en-US" b="1" dirty="0" smtClean="0"/>
              <a:t>NOTES PAGE </a:t>
            </a:r>
            <a:r>
              <a:rPr lang="en-US" dirty="0" smtClean="0"/>
              <a:t>and create your presentation.</a:t>
            </a:r>
          </a:p>
          <a:p>
            <a:r>
              <a:rPr lang="en-US" dirty="0" smtClean="0"/>
              <a:t>Remember that NOT ALL your notes will go on the presentation! </a:t>
            </a:r>
          </a:p>
          <a:p>
            <a:r>
              <a:rPr lang="en-US" dirty="0" smtClean="0"/>
              <a:t>You need to make clear headings on each slide or part</a:t>
            </a:r>
          </a:p>
          <a:p>
            <a:r>
              <a:rPr lang="en-US" dirty="0" smtClean="0"/>
              <a:t>You need to have  important bullet points that you can talk about and elaborate on using your memory and your notes page.</a:t>
            </a:r>
          </a:p>
          <a:p>
            <a:r>
              <a:rPr lang="en-US" dirty="0" smtClean="0"/>
              <a:t>Reading off your notes or off your presentation is NOT acceptable presentation etiquette!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Design- Day 2 and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36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412376"/>
            <a:ext cx="6096000" cy="4643718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This is where </a:t>
            </a:r>
            <a:r>
              <a:rPr lang="en-US" dirty="0" smtClean="0"/>
              <a:t>you rehearse and memorize your presentation </a:t>
            </a:r>
          </a:p>
          <a:p>
            <a:r>
              <a:rPr lang="en-US" dirty="0" smtClean="0"/>
              <a:t>Every student in the group has to play a role in the presentation part to get a good individual mark for your oral presentation.</a:t>
            </a:r>
          </a:p>
          <a:p>
            <a:r>
              <a:rPr lang="en-US" dirty="0" smtClean="0"/>
              <a:t>Divide the speaking parts up as equally as you can.</a:t>
            </a:r>
          </a:p>
          <a:p>
            <a:r>
              <a:rPr lang="en-US" dirty="0" smtClean="0"/>
              <a:t>Things to remember:</a:t>
            </a:r>
          </a:p>
          <a:p>
            <a:r>
              <a:rPr lang="en-US" dirty="0" smtClean="0"/>
              <a:t>Adjust your volume and tone of voice to captivate your audience</a:t>
            </a:r>
          </a:p>
          <a:p>
            <a:r>
              <a:rPr lang="en-US" dirty="0" smtClean="0"/>
              <a:t>Have Enthusiasm</a:t>
            </a:r>
          </a:p>
          <a:p>
            <a:r>
              <a:rPr lang="en-US" dirty="0"/>
              <a:t>P</a:t>
            </a:r>
            <a:r>
              <a:rPr lang="en-US" dirty="0" smtClean="0"/>
              <a:t>repare a visually appealing and organized presentation that shows off your information in a way that will entice your audience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Deliver- Day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8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412376"/>
            <a:ext cx="6096000" cy="4643718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This is where you present your author study</a:t>
            </a:r>
          </a:p>
          <a:p>
            <a:r>
              <a:rPr lang="en-US" dirty="0" smtClean="0"/>
              <a:t>Every student in the group has to play a role in the presentation part to get a good individual mark for your oral presentation.</a:t>
            </a:r>
          </a:p>
          <a:p>
            <a:r>
              <a:rPr lang="en-US" dirty="0" smtClean="0"/>
              <a:t>Divide the speaking parts up as equally as you can.</a:t>
            </a:r>
          </a:p>
          <a:p>
            <a:r>
              <a:rPr lang="en-US" dirty="0" smtClean="0"/>
              <a:t>Things to remember:</a:t>
            </a:r>
          </a:p>
          <a:p>
            <a:r>
              <a:rPr lang="en-US" dirty="0" smtClean="0"/>
              <a:t>Adjust your volume and tone of voice to captivate your audience</a:t>
            </a:r>
          </a:p>
          <a:p>
            <a:r>
              <a:rPr lang="en-US" dirty="0" smtClean="0"/>
              <a:t>Have Enthusiasm</a:t>
            </a:r>
          </a:p>
          <a:p>
            <a:r>
              <a:rPr lang="en-US" dirty="0"/>
              <a:t>P</a:t>
            </a:r>
            <a:r>
              <a:rPr lang="en-US" dirty="0" smtClean="0"/>
              <a:t>repare a visually appealing and organized presentation that shows off your information in a way that will entice your audience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Deliver- Day 5-6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27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206</TotalTime>
  <Words>582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Palatino Linotype</vt:lpstr>
      <vt:lpstr>Wingdings</vt:lpstr>
      <vt:lpstr>Elemental</vt:lpstr>
      <vt:lpstr>Author Study</vt:lpstr>
      <vt:lpstr>Define</vt:lpstr>
      <vt:lpstr>Discover- Day 1</vt:lpstr>
      <vt:lpstr>Author- Day 2</vt:lpstr>
      <vt:lpstr>Dream- Day 2 </vt:lpstr>
      <vt:lpstr>Design- Day 2 and 3</vt:lpstr>
      <vt:lpstr>Design- Day 2 and 3</vt:lpstr>
      <vt:lpstr>Deliver- Day 4</vt:lpstr>
      <vt:lpstr>Deliver- Day 5-6</vt:lpstr>
      <vt:lpstr>Debrief- Day 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Lily-Anna Wosar</dc:creator>
  <cp:lastModifiedBy>Lucas, Caroline</cp:lastModifiedBy>
  <cp:revision>28</cp:revision>
  <dcterms:created xsi:type="dcterms:W3CDTF">2014-08-05T16:30:36Z</dcterms:created>
  <dcterms:modified xsi:type="dcterms:W3CDTF">2016-09-06T14:33:30Z</dcterms:modified>
</cp:coreProperties>
</file>